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ro-R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1806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ante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3" name="Substituent dată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EDC948-27C0-4BEF-BCF8-95293549A557}" type="datetimeFigureOut">
              <a:rPr lang="ro-RO" smtClean="0"/>
              <a:t>15.04.2025</a:t>
            </a:fld>
            <a:endParaRPr lang="ro-RO"/>
          </a:p>
        </p:txBody>
      </p:sp>
      <p:sp>
        <p:nvSpPr>
          <p:cNvPr id="4" name="Substituent imagine diapozitiv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o-RO"/>
          </a:p>
        </p:txBody>
      </p:sp>
      <p:sp>
        <p:nvSpPr>
          <p:cNvPr id="5" name="Substituent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o-RO"/>
              <a:t>Clic pentru editare stiluri text Coordonator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o-RO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4A3712-00E4-40CE-8890-492F3A90EDD8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908874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imagine diapozitiv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ubstituent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o-RO" dirty="0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4A3712-00E4-40CE-8890-492F3A90EDD8}" type="slidenum">
              <a:rPr lang="ro-RO" smtClean="0"/>
              <a:t>1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41817570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zitiv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o-RO"/>
              <a:t>Clic pentru editare stil titlu</a:t>
            </a:r>
          </a:p>
        </p:txBody>
      </p:sp>
      <p:sp>
        <p:nvSpPr>
          <p:cNvPr id="3" name="Subtitlu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o-RO"/>
              <a:t>Clic pentru a edita stilul de subtitlu</a:t>
            </a:r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8E996-4FAF-4E91-B4E5-BB7C6120E063}" type="datetimeFigureOut">
              <a:rPr lang="ro-RO" smtClean="0"/>
              <a:t>15.04.2025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F86B5-55B0-417E-89C0-309CC291A196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9134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u și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Clic pentru editare stil titlu</a:t>
            </a:r>
          </a:p>
        </p:txBody>
      </p:sp>
      <p:sp>
        <p:nvSpPr>
          <p:cNvPr id="3" name="Substituent conținut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o-RO"/>
              <a:t>Clic pentru editare stiluri text Coordonator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8E996-4FAF-4E91-B4E5-BB7C6120E063}" type="datetimeFigureOut">
              <a:rPr lang="ro-RO" smtClean="0"/>
              <a:t>15.04.2025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F86B5-55B0-417E-89C0-309CC291A196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039306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ntet secțiu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o-RO"/>
              <a:t>Clic pentru editare stil titlu</a:t>
            </a:r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o-RO"/>
              <a:t>Clic pentru editare stiluri text Coordonator</a:t>
            </a:r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8E996-4FAF-4E91-B4E5-BB7C6120E063}" type="datetimeFigureOut">
              <a:rPr lang="ro-RO" smtClean="0"/>
              <a:t>15.04.2025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F86B5-55B0-417E-89C0-309CC291A196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4210594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uă tipuri de conțin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Clic pentru editare stil titlu</a:t>
            </a:r>
          </a:p>
        </p:txBody>
      </p:sp>
      <p:sp>
        <p:nvSpPr>
          <p:cNvPr id="3" name="Substituent conținut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o-RO"/>
              <a:t>Clic pentru editare stiluri text Coordonator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4" name="Substituent conținut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o-RO"/>
              <a:t>Clic pentru editare stiluri text Coordonator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8E996-4FAF-4E91-B4E5-BB7C6120E063}" type="datetimeFigureOut">
              <a:rPr lang="ro-RO" smtClean="0"/>
              <a:t>15.04.2025</a:t>
            </a:fld>
            <a:endParaRPr lang="ro-RO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F86B5-55B0-417E-89C0-309CC291A196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521915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ț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o-RO"/>
              <a:t>Clic pentru editare stil titlu</a:t>
            </a:r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Clic pentru editare stiluri text Coordonator</a:t>
            </a:r>
          </a:p>
        </p:txBody>
      </p:sp>
      <p:sp>
        <p:nvSpPr>
          <p:cNvPr id="4" name="Substituent conținut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o-RO"/>
              <a:t>Clic pentru editare stiluri text Coordonator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5" name="Substituent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o-RO"/>
              <a:t>Clic pentru editare stiluri text Coordonator</a:t>
            </a:r>
          </a:p>
        </p:txBody>
      </p:sp>
      <p:sp>
        <p:nvSpPr>
          <p:cNvPr id="6" name="Substituent conținut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o-RO"/>
              <a:t>Clic pentru editare stiluri text Coordonator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7" name="Substituent dată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8E996-4FAF-4E91-B4E5-BB7C6120E063}" type="datetimeFigureOut">
              <a:rPr lang="ro-RO" smtClean="0"/>
              <a:t>15.04.2025</a:t>
            </a:fld>
            <a:endParaRPr lang="ro-RO"/>
          </a:p>
        </p:txBody>
      </p:sp>
      <p:sp>
        <p:nvSpPr>
          <p:cNvPr id="8" name="Substituent subsol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Substituent număr diapozitiv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F86B5-55B0-417E-89C0-309CC291A196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801162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oar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Clic pentru editare stil titlu</a:t>
            </a:r>
          </a:p>
        </p:txBody>
      </p:sp>
      <p:sp>
        <p:nvSpPr>
          <p:cNvPr id="3" name="Substituent dată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8E996-4FAF-4E91-B4E5-BB7C6120E063}" type="datetimeFigureOut">
              <a:rPr lang="ro-RO" smtClean="0"/>
              <a:t>15.04.2025</a:t>
            </a:fld>
            <a:endParaRPr lang="ro-RO"/>
          </a:p>
        </p:txBody>
      </p:sp>
      <p:sp>
        <p:nvSpPr>
          <p:cNvPr id="4" name="Substituent subsol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ubstituent număr diapozitiv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F86B5-55B0-417E-89C0-309CC291A196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9238562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Necomple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dată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8E996-4FAF-4E91-B4E5-BB7C6120E063}" type="datetimeFigureOut">
              <a:rPr lang="ro-RO" smtClean="0"/>
              <a:t>15.04.2025</a:t>
            </a:fld>
            <a:endParaRPr lang="ro-RO"/>
          </a:p>
        </p:txBody>
      </p:sp>
      <p:sp>
        <p:nvSpPr>
          <p:cNvPr id="3" name="Substituent subsol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ubstituent număr diapozitiv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F86B5-55B0-417E-89C0-309CC291A196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037795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ținut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o-RO"/>
              <a:t>Clic pentru editare stil titlu</a:t>
            </a:r>
          </a:p>
        </p:txBody>
      </p:sp>
      <p:sp>
        <p:nvSpPr>
          <p:cNvPr id="3" name="Substituent conținut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o-RO"/>
              <a:t>Clic pentru editare stiluri text Coordonator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4" name="Substituent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/>
              <a:t>Clic pentru editare stiluri text Coordonator</a:t>
            </a:r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8E996-4FAF-4E91-B4E5-BB7C6120E063}" type="datetimeFigureOut">
              <a:rPr lang="ro-RO" smtClean="0"/>
              <a:t>15.04.2025</a:t>
            </a:fld>
            <a:endParaRPr lang="ro-RO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F86B5-55B0-417E-89C0-309CC291A196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3378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ine cu legend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o-RO"/>
              <a:t>Clic pentru editare stil titlu</a:t>
            </a:r>
          </a:p>
        </p:txBody>
      </p:sp>
      <p:sp>
        <p:nvSpPr>
          <p:cNvPr id="3" name="Substituent i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o-RO"/>
          </a:p>
        </p:txBody>
      </p:sp>
      <p:sp>
        <p:nvSpPr>
          <p:cNvPr id="4" name="Substituent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o-RO"/>
              <a:t>Clic pentru editare stiluri text Coordonator</a:t>
            </a:r>
          </a:p>
        </p:txBody>
      </p:sp>
      <p:sp>
        <p:nvSpPr>
          <p:cNvPr id="5" name="Substituent dată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8E996-4FAF-4E91-B4E5-BB7C6120E063}" type="datetimeFigureOut">
              <a:rPr lang="ro-RO" smtClean="0"/>
              <a:t>15.04.2025</a:t>
            </a:fld>
            <a:endParaRPr lang="ro-RO"/>
          </a:p>
        </p:txBody>
      </p:sp>
      <p:sp>
        <p:nvSpPr>
          <p:cNvPr id="6" name="Substituent subsol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ubstituent număr diapozitiv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F86B5-55B0-417E-89C0-309CC291A196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4401884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ext vertical și tit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/>
              <a:t>Clic pentru editare stil titlu</a:t>
            </a:r>
          </a:p>
        </p:txBody>
      </p:sp>
      <p:sp>
        <p:nvSpPr>
          <p:cNvPr id="3" name="Substituent text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o-RO"/>
              <a:t>Clic pentru editare stiluri text Coordonator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8E996-4FAF-4E91-B4E5-BB7C6120E063}" type="datetimeFigureOut">
              <a:rPr lang="ro-RO" smtClean="0"/>
              <a:t>15.04.2025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F86B5-55B0-417E-89C0-309CC291A196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493703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lu vertical ș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o-RO"/>
              <a:t>Clic pentru editare stil titlu</a:t>
            </a:r>
          </a:p>
        </p:txBody>
      </p:sp>
      <p:sp>
        <p:nvSpPr>
          <p:cNvPr id="3" name="Substituent text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o-RO"/>
              <a:t>Clic pentru editare stiluri text Coordonator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8E996-4FAF-4E91-B4E5-BB7C6120E063}" type="datetimeFigureOut">
              <a:rPr lang="ro-RO" smtClean="0"/>
              <a:t>15.04.2025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F86B5-55B0-417E-89C0-309CC291A196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801741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stituent titl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o-RO"/>
              <a:t>Clic pentru editare stil titlu</a:t>
            </a:r>
          </a:p>
        </p:txBody>
      </p:sp>
      <p:sp>
        <p:nvSpPr>
          <p:cNvPr id="3" name="Substituent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o-RO"/>
              <a:t>Clic pentru editare stiluri text Coordonator</a:t>
            </a:r>
          </a:p>
          <a:p>
            <a:pPr lvl="1"/>
            <a:r>
              <a:rPr lang="ro-RO"/>
              <a:t>Al doilea nivel</a:t>
            </a:r>
          </a:p>
          <a:p>
            <a:pPr lvl="2"/>
            <a:r>
              <a:rPr lang="ro-RO"/>
              <a:t>Al treilea nivel</a:t>
            </a:r>
          </a:p>
          <a:p>
            <a:pPr lvl="3"/>
            <a:r>
              <a:rPr lang="ro-RO"/>
              <a:t>Al patrulea nivel</a:t>
            </a:r>
          </a:p>
          <a:p>
            <a:pPr lvl="4"/>
            <a:r>
              <a:rPr lang="ro-RO"/>
              <a:t>Al cincilea nivel</a:t>
            </a:r>
          </a:p>
        </p:txBody>
      </p:sp>
      <p:sp>
        <p:nvSpPr>
          <p:cNvPr id="4" name="Substituent dată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8E996-4FAF-4E91-B4E5-BB7C6120E063}" type="datetimeFigureOut">
              <a:rPr lang="ro-RO" smtClean="0"/>
              <a:t>15.04.2025</a:t>
            </a:fld>
            <a:endParaRPr lang="ro-RO"/>
          </a:p>
        </p:txBody>
      </p:sp>
      <p:sp>
        <p:nvSpPr>
          <p:cNvPr id="5" name="Substituent subsol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o-RO"/>
          </a:p>
        </p:txBody>
      </p:sp>
      <p:sp>
        <p:nvSpPr>
          <p:cNvPr id="6" name="Substituent număr diapozitiv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EF86B5-55B0-417E-89C0-309CC291A196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495986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o-R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openxmlformats.org/officeDocument/2006/relationships/image" Target="../media/image2.emf"/><Relationship Id="rId9" Type="http://schemas.openxmlformats.org/officeDocument/2006/relationships/image" Target="../media/image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u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o-RO"/>
          </a:p>
        </p:txBody>
      </p:sp>
      <p:pic>
        <p:nvPicPr>
          <p:cNvPr id="1026" name="Picture 2" descr="Teatru · perdele · proiect · artă · teatru · cinema - ilustratie vectoriala  © PiXXart (#3181309) | Stockfres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8856984" cy="561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u 2"/>
          <p:cNvSpPr>
            <a:spLocks noGrp="1"/>
          </p:cNvSpPr>
          <p:nvPr>
            <p:ph type="subTitle" idx="1"/>
          </p:nvPr>
        </p:nvSpPr>
        <p:spPr>
          <a:xfrm>
            <a:off x="13215" y="404664"/>
            <a:ext cx="9144000" cy="6048672"/>
          </a:xfrm>
        </p:spPr>
        <p:txBody>
          <a:bodyPr>
            <a:normAutofit/>
          </a:bodyPr>
          <a:lstStyle/>
          <a:p>
            <a:endParaRPr lang="ro-RO" sz="2800" dirty="0">
              <a:solidFill>
                <a:srgbClr val="FFFF00"/>
              </a:solidFill>
            </a:endParaRPr>
          </a:p>
          <a:p>
            <a:endParaRPr lang="ro-RO" sz="2800" dirty="0">
              <a:solidFill>
                <a:srgbClr val="FFFF00"/>
              </a:solidFill>
            </a:endParaRPr>
          </a:p>
          <a:p>
            <a:r>
              <a:rPr lang="ro-RO" sz="4400" b="1" dirty="0">
                <a:solidFill>
                  <a:schemeClr val="tx1"/>
                </a:solidFill>
              </a:rPr>
              <a:t>FESTIVAL –</a:t>
            </a:r>
            <a:r>
              <a:rPr lang="en-US" sz="4400" b="1" dirty="0">
                <a:solidFill>
                  <a:schemeClr val="tx1"/>
                </a:solidFill>
              </a:rPr>
              <a:t> </a:t>
            </a:r>
            <a:r>
              <a:rPr lang="ro-RO" sz="4400" b="1" dirty="0">
                <a:solidFill>
                  <a:schemeClr val="tx1"/>
                </a:solidFill>
              </a:rPr>
              <a:t>CONCURS REGIONAL </a:t>
            </a:r>
            <a:endParaRPr lang="en-US" sz="4400" b="1" dirty="0">
              <a:solidFill>
                <a:schemeClr val="tx1"/>
              </a:solidFill>
            </a:endParaRPr>
          </a:p>
          <a:p>
            <a:r>
              <a:rPr lang="ro-RO" sz="4400" b="1" dirty="0">
                <a:solidFill>
                  <a:schemeClr val="tx1"/>
                </a:solidFill>
              </a:rPr>
              <a:t>DE ARTĂ DRAMATICĂ </a:t>
            </a:r>
            <a:endParaRPr lang="en-US" sz="4400" b="1" dirty="0">
              <a:solidFill>
                <a:schemeClr val="tx1"/>
              </a:solidFill>
            </a:endParaRPr>
          </a:p>
          <a:p>
            <a:r>
              <a:rPr lang="ro-RO" sz="6000" b="1" i="1" dirty="0">
                <a:solidFill>
                  <a:srgbClr val="FF0000"/>
                </a:solidFill>
              </a:rPr>
              <a:t>„VIATA BATE TEATRUL”</a:t>
            </a:r>
            <a:endParaRPr lang="en-US" sz="6000" b="1" i="1" dirty="0">
              <a:solidFill>
                <a:srgbClr val="FF0000"/>
              </a:solidFill>
            </a:endParaRPr>
          </a:p>
          <a:p>
            <a:pPr algn="r"/>
            <a:endParaRPr lang="en-US" sz="1800" b="1" dirty="0">
              <a:solidFill>
                <a:schemeClr val="tx1"/>
              </a:solidFill>
            </a:endParaRPr>
          </a:p>
          <a:p>
            <a:r>
              <a:rPr lang="en-US" sz="1800" b="1" dirty="0">
                <a:solidFill>
                  <a:schemeClr val="tx1"/>
                </a:solidFill>
              </a:rPr>
              <a:t>CENTRUL SCOLAR DE EDUCATIE INCLUZIVA, ORASUL VALENII DE MUNTE</a:t>
            </a:r>
          </a:p>
          <a:p>
            <a:r>
              <a:rPr lang="en-US" sz="4000" b="1" dirty="0">
                <a:solidFill>
                  <a:srgbClr val="FF0000"/>
                </a:solidFill>
              </a:rPr>
              <a:t>16 </a:t>
            </a:r>
            <a:r>
              <a:rPr lang="en-US" sz="4000" b="1" dirty="0" err="1">
                <a:solidFill>
                  <a:srgbClr val="FF0000"/>
                </a:solidFill>
              </a:rPr>
              <a:t>aprilie</a:t>
            </a:r>
            <a:r>
              <a:rPr lang="en-US" sz="4000" b="1" dirty="0">
                <a:solidFill>
                  <a:srgbClr val="FF0000"/>
                </a:solidFill>
              </a:rPr>
              <a:t> 2025</a:t>
            </a:r>
            <a:endParaRPr lang="ro-RO" sz="4000" b="1" dirty="0">
              <a:solidFill>
                <a:srgbClr val="FF0000"/>
              </a:solidFill>
            </a:endParaRPr>
          </a:p>
          <a:p>
            <a:endParaRPr lang="en-US" sz="1800" b="1" dirty="0">
              <a:solidFill>
                <a:srgbClr val="FF0000"/>
              </a:solidFill>
            </a:endParaRPr>
          </a:p>
          <a:p>
            <a:pPr algn="l"/>
            <a:endParaRPr lang="ro-RO" sz="1800" b="1" dirty="0">
              <a:solidFill>
                <a:srgbClr val="FF000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150" y="404664"/>
            <a:ext cx="8352928" cy="792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1" descr="Description: C:\Users\PC\Desktop\1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404664"/>
            <a:ext cx="1213480" cy="79208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" name="Group 5"/>
          <p:cNvGrpSpPr>
            <a:grpSpLocks noChangeAspect="1"/>
          </p:cNvGrpSpPr>
          <p:nvPr/>
        </p:nvGrpSpPr>
        <p:grpSpPr bwMode="auto">
          <a:xfrm>
            <a:off x="154088" y="5733245"/>
            <a:ext cx="8868720" cy="587375"/>
            <a:chOff x="340" y="3578"/>
            <a:chExt cx="5354" cy="370"/>
          </a:xfrm>
        </p:grpSpPr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340" y="3593"/>
              <a:ext cx="5126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o-RO" altLang="ro-RO" sz="8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  </a:t>
              </a:r>
              <a:endParaRPr kumimoji="0" lang="ro-RO" altLang="ro-RO" sz="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400" y="3593"/>
              <a:ext cx="5121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o-RO" altLang="ro-RO" sz="8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anose="02020603050405020304" pitchFamily="18" charset="0"/>
                </a:rPr>
                <a:t>     </a:t>
              </a:r>
              <a:endParaRPr kumimoji="0" lang="ro-RO" altLang="ro-RO" sz="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1315" y="3593"/>
              <a:ext cx="61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r>
                <a:rPr kumimoji="0" lang="ro-RO" altLang="ro-RO" sz="8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   </a:t>
              </a:r>
              <a:endParaRPr kumimoji="0" lang="ro-RO" altLang="ro-RO" sz="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2723" y="3603"/>
              <a:ext cx="259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o-RO" altLang="ro-RO" sz="8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</a:t>
              </a:r>
              <a:endParaRPr kumimoji="0" lang="ro-RO" altLang="ro-RO" sz="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2871" y="3593"/>
              <a:ext cx="30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o-RO" altLang="ro-RO" sz="8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endParaRPr kumimoji="0" lang="ro-RO" altLang="ro-RO" sz="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2911" y="3593"/>
              <a:ext cx="15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o-RO" altLang="ro-RO" sz="8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kumimoji="0" lang="ro-RO" altLang="ro-RO" sz="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auto">
            <a:xfrm>
              <a:off x="2931" y="3593"/>
              <a:ext cx="152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o-RO" altLang="ro-RO" sz="8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</a:t>
              </a:r>
              <a:endParaRPr kumimoji="0" lang="ro-RO" altLang="ro-RO" sz="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auto">
            <a:xfrm>
              <a:off x="3132" y="3593"/>
              <a:ext cx="46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o-RO" altLang="ro-RO" sz="8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  </a:t>
              </a:r>
              <a:endParaRPr kumimoji="0" lang="ro-RO" altLang="ro-RO" sz="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auto">
            <a:xfrm>
              <a:off x="3777" y="3601"/>
              <a:ext cx="300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o-RO" altLang="ro-RO" sz="8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endParaRPr kumimoji="0" lang="ro-RO" altLang="ro-RO" sz="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Rectangle 15"/>
            <p:cNvSpPr>
              <a:spLocks noChangeArrowheads="1"/>
            </p:cNvSpPr>
            <p:nvPr/>
          </p:nvSpPr>
          <p:spPr bwMode="auto">
            <a:xfrm>
              <a:off x="3886" y="3615"/>
              <a:ext cx="0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o-RO" altLang="ro-RO" sz="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8" name="Rectangle 16"/>
            <p:cNvSpPr>
              <a:spLocks noChangeArrowheads="1"/>
            </p:cNvSpPr>
            <p:nvPr/>
          </p:nvSpPr>
          <p:spPr bwMode="auto">
            <a:xfrm>
              <a:off x="3658" y="3593"/>
              <a:ext cx="30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o-RO" altLang="ro-RO" sz="8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endParaRPr kumimoji="0" lang="ro-RO" altLang="ro-RO" sz="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Rectangle 18"/>
            <p:cNvSpPr>
              <a:spLocks noChangeArrowheads="1"/>
            </p:cNvSpPr>
            <p:nvPr/>
          </p:nvSpPr>
          <p:spPr bwMode="auto">
            <a:xfrm>
              <a:off x="3881" y="3603"/>
              <a:ext cx="378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o-RO" altLang="ro-RO" sz="8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             </a:t>
              </a:r>
              <a:endParaRPr kumimoji="0" lang="ro-RO" altLang="ro-RO" sz="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Rectangle 19"/>
            <p:cNvSpPr>
              <a:spLocks noChangeArrowheads="1"/>
            </p:cNvSpPr>
            <p:nvPr/>
          </p:nvSpPr>
          <p:spPr bwMode="auto">
            <a:xfrm>
              <a:off x="4558" y="3593"/>
              <a:ext cx="15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o-RO" altLang="ro-RO" sz="8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kumimoji="0" lang="ro-RO" altLang="ro-RO" sz="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Rectangle 20"/>
            <p:cNvSpPr>
              <a:spLocks noChangeArrowheads="1"/>
            </p:cNvSpPr>
            <p:nvPr/>
          </p:nvSpPr>
          <p:spPr bwMode="auto">
            <a:xfrm>
              <a:off x="5112" y="3617"/>
              <a:ext cx="582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o-RO" altLang="ro-RO" sz="8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</a:t>
              </a:r>
              <a:endParaRPr kumimoji="0" lang="ro-RO" altLang="ro-RO" sz="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3" name="Rectangle 21"/>
            <p:cNvSpPr>
              <a:spLocks noChangeArrowheads="1"/>
            </p:cNvSpPr>
            <p:nvPr/>
          </p:nvSpPr>
          <p:spPr bwMode="auto">
            <a:xfrm>
              <a:off x="4617" y="3593"/>
              <a:ext cx="904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o-RO" altLang="ro-RO" sz="8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</a:t>
              </a:r>
              <a:endParaRPr kumimoji="0" lang="ro-RO" altLang="ro-RO" sz="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Rectangle 22"/>
            <p:cNvSpPr>
              <a:spLocks noChangeArrowheads="1"/>
            </p:cNvSpPr>
            <p:nvPr/>
          </p:nvSpPr>
          <p:spPr bwMode="auto">
            <a:xfrm>
              <a:off x="497" y="3593"/>
              <a:ext cx="5197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o-RO" altLang="ro-RO" sz="8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</a:t>
              </a:r>
              <a:endParaRPr kumimoji="0" lang="ro-RO" altLang="ro-RO" sz="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Rectangle 23"/>
            <p:cNvSpPr>
              <a:spLocks noChangeArrowheads="1"/>
            </p:cNvSpPr>
            <p:nvPr/>
          </p:nvSpPr>
          <p:spPr bwMode="auto">
            <a:xfrm>
              <a:off x="5637" y="3578"/>
              <a:ext cx="15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o-RO" altLang="ro-RO" sz="8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kumimoji="0" lang="ro-RO" altLang="ro-RO" sz="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Rectangle 24"/>
            <p:cNvSpPr>
              <a:spLocks noChangeArrowheads="1"/>
            </p:cNvSpPr>
            <p:nvPr/>
          </p:nvSpPr>
          <p:spPr bwMode="auto">
            <a:xfrm>
              <a:off x="340" y="3731"/>
              <a:ext cx="61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o-RO" altLang="ro-RO" sz="8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   </a:t>
              </a:r>
              <a:endParaRPr kumimoji="0" lang="ro-RO" altLang="ro-RO" sz="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7" name="Rectangle 25"/>
            <p:cNvSpPr>
              <a:spLocks noChangeArrowheads="1"/>
            </p:cNvSpPr>
            <p:nvPr/>
          </p:nvSpPr>
          <p:spPr bwMode="auto">
            <a:xfrm>
              <a:off x="421" y="3731"/>
              <a:ext cx="335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o-RO" altLang="ro-RO" sz="8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     </a:t>
              </a:r>
              <a:endParaRPr kumimoji="0" lang="ro-RO" altLang="ro-RO" sz="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8" name="Rectangle 26"/>
            <p:cNvSpPr>
              <a:spLocks noChangeArrowheads="1"/>
            </p:cNvSpPr>
            <p:nvPr/>
          </p:nvSpPr>
          <p:spPr bwMode="auto">
            <a:xfrm>
              <a:off x="1325" y="3731"/>
              <a:ext cx="442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o-RO" altLang="ro-RO" sz="8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            </a:t>
              </a:r>
              <a:endParaRPr kumimoji="0" lang="ro-RO" altLang="ro-RO" sz="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9" name="Rectangle 27"/>
            <p:cNvSpPr>
              <a:spLocks noChangeArrowheads="1"/>
            </p:cNvSpPr>
            <p:nvPr/>
          </p:nvSpPr>
          <p:spPr bwMode="auto">
            <a:xfrm>
              <a:off x="1906" y="3731"/>
              <a:ext cx="15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o-RO" altLang="ro-RO" sz="8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kumimoji="0" lang="ro-RO" altLang="ro-RO" sz="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1" name="Rectangle 29"/>
            <p:cNvSpPr>
              <a:spLocks noChangeArrowheads="1"/>
            </p:cNvSpPr>
            <p:nvPr/>
          </p:nvSpPr>
          <p:spPr bwMode="auto">
            <a:xfrm>
              <a:off x="2524" y="3731"/>
              <a:ext cx="61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o-RO" altLang="ro-RO" sz="8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   </a:t>
              </a:r>
              <a:endParaRPr kumimoji="0" lang="ro-RO" altLang="ro-RO" sz="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24" name="Rectangle 30"/>
            <p:cNvSpPr>
              <a:spLocks noChangeArrowheads="1"/>
            </p:cNvSpPr>
            <p:nvPr/>
          </p:nvSpPr>
          <p:spPr bwMode="auto">
            <a:xfrm>
              <a:off x="2605" y="3731"/>
              <a:ext cx="91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o-RO" altLang="ro-RO" sz="8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</a:t>
              </a:r>
              <a:endParaRPr kumimoji="0" lang="ro-RO" altLang="ro-RO" sz="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25" name="Rectangle 31"/>
            <p:cNvSpPr>
              <a:spLocks noChangeArrowheads="1"/>
            </p:cNvSpPr>
            <p:nvPr/>
          </p:nvSpPr>
          <p:spPr bwMode="auto">
            <a:xfrm>
              <a:off x="2726" y="3731"/>
              <a:ext cx="396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o-RO" altLang="ro-RO" sz="8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         </a:t>
              </a:r>
              <a:endParaRPr kumimoji="0" lang="ro-RO" altLang="ro-RO" sz="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28" name="Rectangle 32"/>
            <p:cNvSpPr>
              <a:spLocks noChangeArrowheads="1"/>
            </p:cNvSpPr>
            <p:nvPr/>
          </p:nvSpPr>
          <p:spPr bwMode="auto">
            <a:xfrm>
              <a:off x="3245" y="3731"/>
              <a:ext cx="0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o-RO" altLang="ro-RO" sz="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29" name="Rectangle 33"/>
            <p:cNvSpPr>
              <a:spLocks noChangeArrowheads="1"/>
            </p:cNvSpPr>
            <p:nvPr/>
          </p:nvSpPr>
          <p:spPr bwMode="auto">
            <a:xfrm>
              <a:off x="3872" y="3731"/>
              <a:ext cx="503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o-RO" altLang="ro-RO" sz="8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                </a:t>
              </a:r>
              <a:endParaRPr kumimoji="0" lang="ro-RO" altLang="ro-RO" sz="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30" name="Rectangle 34"/>
            <p:cNvSpPr>
              <a:spLocks noChangeArrowheads="1"/>
            </p:cNvSpPr>
            <p:nvPr/>
          </p:nvSpPr>
          <p:spPr bwMode="auto">
            <a:xfrm>
              <a:off x="3764" y="3754"/>
              <a:ext cx="924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r>
                <a:rPr kumimoji="0" lang="ro-RO" altLang="ro-RO" sz="8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</a:t>
              </a:r>
              <a:endParaRPr lang="ro-RO" altLang="ro-RO" sz="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o-RO" altLang="ro-RO" sz="8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</a:t>
              </a:r>
              <a:endParaRPr kumimoji="0" lang="ro-RO" altLang="ro-RO" sz="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32" name="Rectangle 36"/>
            <p:cNvSpPr>
              <a:spLocks noChangeArrowheads="1"/>
            </p:cNvSpPr>
            <p:nvPr/>
          </p:nvSpPr>
          <p:spPr bwMode="auto">
            <a:xfrm>
              <a:off x="4942" y="3731"/>
              <a:ext cx="0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lvl="0"/>
              <a:endParaRPr kumimoji="0" lang="ro-RO" altLang="ro-RO" sz="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33" name="Rectangle 37"/>
            <p:cNvSpPr>
              <a:spLocks noChangeArrowheads="1"/>
            </p:cNvSpPr>
            <p:nvPr/>
          </p:nvSpPr>
          <p:spPr bwMode="auto">
            <a:xfrm>
              <a:off x="5368" y="3731"/>
              <a:ext cx="46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o-RO" altLang="ro-RO" sz="8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  </a:t>
              </a:r>
              <a:endParaRPr kumimoji="0" lang="ro-RO" altLang="ro-RO" sz="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34" name="Rectangle 38"/>
            <p:cNvSpPr>
              <a:spLocks noChangeArrowheads="1"/>
            </p:cNvSpPr>
            <p:nvPr/>
          </p:nvSpPr>
          <p:spPr bwMode="auto">
            <a:xfrm>
              <a:off x="5427" y="3731"/>
              <a:ext cx="15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o-RO" altLang="ro-RO" sz="8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kumimoji="0" lang="ro-RO" altLang="ro-RO" sz="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35" name="Rectangle 39"/>
            <p:cNvSpPr>
              <a:spLocks noChangeArrowheads="1"/>
            </p:cNvSpPr>
            <p:nvPr/>
          </p:nvSpPr>
          <p:spPr bwMode="auto">
            <a:xfrm>
              <a:off x="5446" y="3731"/>
              <a:ext cx="15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o-RO" altLang="ro-RO" sz="8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kumimoji="0" lang="ro-RO" altLang="ro-RO" sz="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36" name="Rectangle 40"/>
            <p:cNvSpPr>
              <a:spLocks noChangeArrowheads="1"/>
            </p:cNvSpPr>
            <p:nvPr/>
          </p:nvSpPr>
          <p:spPr bwMode="auto">
            <a:xfrm>
              <a:off x="340" y="3870"/>
              <a:ext cx="30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o-RO" altLang="ro-RO" sz="8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endParaRPr kumimoji="0" lang="ro-RO" altLang="ro-RO" sz="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37" name="Rectangle 41"/>
            <p:cNvSpPr>
              <a:spLocks noChangeArrowheads="1"/>
            </p:cNvSpPr>
            <p:nvPr/>
          </p:nvSpPr>
          <p:spPr bwMode="auto">
            <a:xfrm>
              <a:off x="380" y="3870"/>
              <a:ext cx="15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o-RO" altLang="ro-RO" sz="8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kumimoji="0" lang="ro-RO" altLang="ro-RO" sz="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38" name="Rectangle 42"/>
            <p:cNvSpPr>
              <a:spLocks noChangeArrowheads="1"/>
            </p:cNvSpPr>
            <p:nvPr/>
          </p:nvSpPr>
          <p:spPr bwMode="auto">
            <a:xfrm>
              <a:off x="400" y="3870"/>
              <a:ext cx="0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o-RO" altLang="ro-RO" sz="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39" name="Rectangle 43"/>
            <p:cNvSpPr>
              <a:spLocks noChangeArrowheads="1"/>
            </p:cNvSpPr>
            <p:nvPr/>
          </p:nvSpPr>
          <p:spPr bwMode="auto">
            <a:xfrm>
              <a:off x="578" y="3870"/>
              <a:ext cx="0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o-RO" altLang="ro-RO" sz="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0" name="Rectangle 44"/>
            <p:cNvSpPr>
              <a:spLocks noChangeArrowheads="1"/>
            </p:cNvSpPr>
            <p:nvPr/>
          </p:nvSpPr>
          <p:spPr bwMode="auto">
            <a:xfrm>
              <a:off x="1239" y="3870"/>
              <a:ext cx="15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o-RO" altLang="ro-RO" sz="8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kumimoji="0" lang="ro-RO" altLang="ro-RO" sz="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1" name="Rectangle 45"/>
            <p:cNvSpPr>
              <a:spLocks noChangeArrowheads="1"/>
            </p:cNvSpPr>
            <p:nvPr/>
          </p:nvSpPr>
          <p:spPr bwMode="auto">
            <a:xfrm>
              <a:off x="1259" y="3870"/>
              <a:ext cx="228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o-RO" altLang="ro-RO" sz="8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</a:t>
              </a:r>
              <a:endParaRPr kumimoji="0" lang="ro-RO" altLang="ro-RO" sz="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2" name="Rectangle 46"/>
            <p:cNvSpPr>
              <a:spLocks noChangeArrowheads="1"/>
            </p:cNvSpPr>
            <p:nvPr/>
          </p:nvSpPr>
          <p:spPr bwMode="auto">
            <a:xfrm>
              <a:off x="1561" y="3870"/>
              <a:ext cx="518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o-RO" altLang="ro-RO" sz="8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                 </a:t>
              </a:r>
              <a:endParaRPr kumimoji="0" lang="ro-RO" altLang="ro-RO" sz="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3" name="Rectangle 47"/>
            <p:cNvSpPr>
              <a:spLocks noChangeArrowheads="1"/>
            </p:cNvSpPr>
            <p:nvPr/>
          </p:nvSpPr>
          <p:spPr bwMode="auto">
            <a:xfrm>
              <a:off x="2798" y="3855"/>
              <a:ext cx="1060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o-RO" altLang="ro-RO" sz="8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kumimoji="0" lang="ro-RO" altLang="ro-RO" sz="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4" name="Rectangle 48"/>
            <p:cNvSpPr>
              <a:spLocks noChangeArrowheads="1"/>
            </p:cNvSpPr>
            <p:nvPr/>
          </p:nvSpPr>
          <p:spPr bwMode="auto">
            <a:xfrm>
              <a:off x="1781" y="3870"/>
              <a:ext cx="30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o-RO" altLang="ro-RO" sz="8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 </a:t>
              </a:r>
              <a:endParaRPr kumimoji="0" lang="ro-RO" altLang="ro-RO" sz="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5" name="Rectangle 49"/>
            <p:cNvSpPr>
              <a:spLocks noChangeArrowheads="1"/>
            </p:cNvSpPr>
            <p:nvPr/>
          </p:nvSpPr>
          <p:spPr bwMode="auto">
            <a:xfrm>
              <a:off x="1821" y="3870"/>
              <a:ext cx="15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o-RO" altLang="ro-RO" sz="8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kumimoji="0" lang="ro-RO" altLang="ro-RO" sz="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6" name="Rectangle 50"/>
            <p:cNvSpPr>
              <a:spLocks noChangeArrowheads="1"/>
            </p:cNvSpPr>
            <p:nvPr/>
          </p:nvSpPr>
          <p:spPr bwMode="auto">
            <a:xfrm>
              <a:off x="1841" y="3870"/>
              <a:ext cx="957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o-RO" altLang="ro-RO" sz="8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kumimoji="0" lang="ro-RO" altLang="ro-RO" sz="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7" name="Rectangle 51"/>
            <p:cNvSpPr>
              <a:spLocks noChangeArrowheads="1"/>
            </p:cNvSpPr>
            <p:nvPr/>
          </p:nvSpPr>
          <p:spPr bwMode="auto">
            <a:xfrm>
              <a:off x="1932" y="3870"/>
              <a:ext cx="15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o-RO" altLang="ro-RO" sz="8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kumimoji="0" lang="ro-RO" altLang="ro-RO" sz="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" name="Rectangle 52"/>
            <p:cNvSpPr>
              <a:spLocks noChangeArrowheads="1"/>
            </p:cNvSpPr>
            <p:nvPr/>
          </p:nvSpPr>
          <p:spPr bwMode="auto">
            <a:xfrm>
              <a:off x="1952" y="3870"/>
              <a:ext cx="0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o-RO" altLang="ro-RO" sz="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52" name="Rectangle 56"/>
            <p:cNvSpPr>
              <a:spLocks noChangeArrowheads="1"/>
            </p:cNvSpPr>
            <p:nvPr/>
          </p:nvSpPr>
          <p:spPr bwMode="auto">
            <a:xfrm>
              <a:off x="2861" y="3870"/>
              <a:ext cx="274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o-RO" altLang="ro-RO" sz="8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            </a:t>
              </a:r>
              <a:endParaRPr kumimoji="0" lang="ro-RO" altLang="ro-RO" sz="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54" name="Rectangle 58"/>
            <p:cNvSpPr>
              <a:spLocks noChangeArrowheads="1"/>
            </p:cNvSpPr>
            <p:nvPr/>
          </p:nvSpPr>
          <p:spPr bwMode="auto">
            <a:xfrm>
              <a:off x="5442" y="3855"/>
              <a:ext cx="15" cy="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1pPr>
              <a:lvl2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2pPr>
              <a:lvl3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3pPr>
              <a:lvl4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4pPr>
              <a:lvl5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cs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o-RO" altLang="ro-RO" sz="8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kumimoji="0" lang="ro-RO" altLang="ro-RO" sz="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2747" y="5389253"/>
            <a:ext cx="2136331" cy="1359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450670"/>
            <a:ext cx="2139950" cy="129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1810" y="5413450"/>
            <a:ext cx="1878433" cy="1373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4030663"/>
            <a:ext cx="5134936" cy="44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" name="Picture 60"/>
          <p:cNvPicPr/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153" y="404664"/>
            <a:ext cx="1987550" cy="8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376171"/>
      </p:ext>
    </p:extLst>
  </p:cSld>
  <p:clrMapOvr>
    <a:masterClrMapping/>
  </p:clrMapOvr>
</p:sld>
</file>

<file path=ppt/theme/theme1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ă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</TotalTime>
  <Words>67</Words>
  <Application>Microsoft Office PowerPoint</Application>
  <PresentationFormat>Expunere pe ecran (4:3)</PresentationFormat>
  <Paragraphs>50</Paragraphs>
  <Slides>1</Slides>
  <Notes>1</Notes>
  <HiddenSlides>0</HiddenSlides>
  <MMClips>0</MMClips>
  <ScaleCrop>false</ScaleCrop>
  <HeadingPairs>
    <vt:vector size="6" baseType="variant">
      <vt:variant>
        <vt:lpstr>Fonturi utilizate</vt:lpstr>
      </vt:variant>
      <vt:variant>
        <vt:i4>3</vt:i4>
      </vt:variant>
      <vt:variant>
        <vt:lpstr>Temă</vt:lpstr>
      </vt:variant>
      <vt:variant>
        <vt:i4>1</vt:i4>
      </vt:variant>
      <vt:variant>
        <vt:lpstr>Titluri diapozitive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Temă Office</vt:lpstr>
      <vt:lpstr>Prezentare PowerPoint</vt:lpstr>
    </vt:vector>
  </TitlesOfParts>
  <Company>Unitate Scolara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Prezentare PowerPoint</dc:title>
  <dc:creator>Unitate Scolara</dc:creator>
  <cp:lastModifiedBy>PC</cp:lastModifiedBy>
  <cp:revision>26</cp:revision>
  <dcterms:created xsi:type="dcterms:W3CDTF">2023-04-19T04:17:36Z</dcterms:created>
  <dcterms:modified xsi:type="dcterms:W3CDTF">2025-04-15T08:42:06Z</dcterms:modified>
</cp:coreProperties>
</file>